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32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7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tags" Target="../tags/tag65.xml"/><Relationship Id="rId2" Type="http://schemas.openxmlformats.org/officeDocument/2006/relationships/image" Target="../media/image4.jpe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tags" Target="../tags/tag68.xml"/><Relationship Id="rId2" Type="http://schemas.openxmlformats.org/officeDocument/2006/relationships/image" Target="../media/image7.jpeg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Screenshot_20211215_152601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830" y="1361440"/>
            <a:ext cx="2366010" cy="4700905"/>
          </a:xfrm>
          <a:prstGeom prst="rect">
            <a:avLst/>
          </a:prstGeom>
        </p:spPr>
      </p:pic>
      <p:pic>
        <p:nvPicPr>
          <p:cNvPr id="16" name="图片 15" descr="Screenshot_20211215_152614_com.tencent.m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40" y="1217295"/>
            <a:ext cx="2540000" cy="48450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06830" y="448310"/>
            <a:ext cx="23653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第一步：考生在微信小程序中搜索</a:t>
            </a:r>
            <a:r>
              <a:rPr lang="en-US" altLang="zh-CN" sz="1400"/>
              <a:t>“</a:t>
            </a:r>
            <a:r>
              <a:rPr lang="zh-CN" altLang="en-US" sz="1400"/>
              <a:t>武汉科技大学成人高等教育预报到</a:t>
            </a:r>
            <a:r>
              <a:rPr lang="en-US" altLang="zh-CN" sz="1400"/>
              <a:t>”</a:t>
            </a:r>
            <a:endParaRPr lang="en-US" altLang="zh-CN" sz="1400"/>
          </a:p>
        </p:txBody>
      </p:sp>
      <p:sp>
        <p:nvSpPr>
          <p:cNvPr id="19" name="文本框 18"/>
          <p:cNvSpPr txBox="1"/>
          <p:nvPr/>
        </p:nvSpPr>
        <p:spPr>
          <a:xfrm>
            <a:off x="4752340" y="555625"/>
            <a:ext cx="254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第二步：选择成考报名类型为</a:t>
            </a:r>
            <a:r>
              <a:rPr lang="zh-CN" altLang="en-US" sz="1400"/>
              <a:t>身份证</a:t>
            </a:r>
            <a:endParaRPr lang="zh-CN" altLang="en-US" sz="1400"/>
          </a:p>
        </p:txBody>
      </p:sp>
      <p:pic>
        <p:nvPicPr>
          <p:cNvPr id="20" name="图片 19" descr="Screenshot_20211215_152630_com.tencent.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840" y="1184910"/>
            <a:ext cx="2578100" cy="487743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311515" y="565785"/>
            <a:ext cx="2691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第三步：按照要求上传身份证</a:t>
            </a:r>
            <a:r>
              <a:rPr lang="zh-CN" altLang="en-US" sz="1400"/>
              <a:t>照片</a:t>
            </a:r>
            <a:endParaRPr lang="zh-CN" altLang="en-US" sz="140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creenshot_20211215_153004_com.tencent.mm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23010" y="1083945"/>
            <a:ext cx="2708910" cy="5127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16660" y="461010"/>
            <a:ext cx="2834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第四步：点击下一步进行人脸识别，人脸识别通过跳到</a:t>
            </a:r>
            <a:r>
              <a:rPr lang="zh-CN" altLang="en-US" sz="1400"/>
              <a:t>第八步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4839970" y="508635"/>
            <a:ext cx="2586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</a:t>
            </a:r>
            <a:r>
              <a:rPr lang="zh-CN" altLang="en-US" sz="1400"/>
              <a:t>五步：人脸识别不通过的点击进入</a:t>
            </a:r>
            <a:r>
              <a:rPr lang="zh-CN" altLang="en-US" sz="1400"/>
              <a:t>承诺书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8357235" y="508635"/>
            <a:ext cx="2562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第六步：给考生报名手机号发送</a:t>
            </a:r>
            <a:r>
              <a:rPr lang="zh-CN" altLang="en-US" sz="1400"/>
              <a:t>验证码</a:t>
            </a:r>
            <a:endParaRPr lang="zh-CN" altLang="en-US" sz="1400"/>
          </a:p>
        </p:txBody>
      </p:sp>
      <p:pic>
        <p:nvPicPr>
          <p:cNvPr id="3" name="图片 2" descr="QQ图片202212151627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93615" y="1085215"/>
            <a:ext cx="2719705" cy="5001895"/>
          </a:xfrm>
          <a:prstGeom prst="rect">
            <a:avLst/>
          </a:prstGeom>
        </p:spPr>
      </p:pic>
      <p:pic>
        <p:nvPicPr>
          <p:cNvPr id="13" name="图片 12" descr="QQ图片202212151627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210" y="1085850"/>
            <a:ext cx="2477770" cy="50006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Screenshot_20211215_153022_com.tencent.mm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07915" y="1311910"/>
            <a:ext cx="2519045" cy="48996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83970" y="508635"/>
            <a:ext cx="2834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第七步：阅读承诺书并补充完整，手写签名后进入</a:t>
            </a:r>
            <a:r>
              <a:rPr lang="zh-CN" altLang="en-US" sz="1400"/>
              <a:t>下一步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4839970" y="508635"/>
            <a:ext cx="2586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</a:t>
            </a:r>
            <a:r>
              <a:rPr lang="zh-CN" altLang="en-US" sz="1400"/>
              <a:t>八步：核对录取层次、专业、学习形式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8357235" y="508635"/>
            <a:ext cx="2562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</a:t>
            </a:r>
            <a:r>
              <a:rPr lang="zh-CN" altLang="en-US" sz="1400"/>
              <a:t>九步：阅读新生报道须知后点击下一页</a:t>
            </a:r>
            <a:endParaRPr lang="zh-CN" altLang="en-US" sz="1400"/>
          </a:p>
        </p:txBody>
      </p:sp>
      <p:pic>
        <p:nvPicPr>
          <p:cNvPr id="2" name="图片 1" descr="QQ图片202201061707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74380" y="1085215"/>
            <a:ext cx="2625725" cy="5126990"/>
          </a:xfrm>
          <a:prstGeom prst="rect">
            <a:avLst/>
          </a:prstGeom>
        </p:spPr>
      </p:pic>
      <p:pic>
        <p:nvPicPr>
          <p:cNvPr id="6" name="图片 5" descr="QQ图片202212151627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70" y="1311910"/>
            <a:ext cx="2630170" cy="48996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creenshot_20211215_153043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930" y="998855"/>
            <a:ext cx="2710180" cy="50901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260" y="451485"/>
            <a:ext cx="27774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</a:t>
            </a:r>
            <a:r>
              <a:rPr lang="zh-CN" altLang="en-US" sz="1400"/>
              <a:t>十步：考生核对本人信息</a:t>
            </a:r>
            <a:endParaRPr lang="zh-CN" altLang="en-US" sz="1400"/>
          </a:p>
        </p:txBody>
      </p:sp>
      <p:pic>
        <p:nvPicPr>
          <p:cNvPr id="7" name="图片 6" descr="Screenshot_20211215_153108_com.tencent.m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40" y="998220"/>
            <a:ext cx="2756535" cy="50914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12335" y="451485"/>
            <a:ext cx="2767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</a:t>
            </a:r>
            <a:r>
              <a:rPr lang="zh-CN" altLang="en-US" sz="1400"/>
              <a:t>十一步：考生选择自己所属函授站点</a:t>
            </a:r>
            <a:endParaRPr lang="zh-CN" altLang="en-US" sz="1400"/>
          </a:p>
        </p:txBody>
      </p:sp>
      <p:pic>
        <p:nvPicPr>
          <p:cNvPr id="10" name="图片 9" descr="Screenshot_20211215_153122_com.tencent.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130" y="973455"/>
            <a:ext cx="2717800" cy="50920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350250" y="451485"/>
            <a:ext cx="2586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</a:t>
            </a:r>
            <a:r>
              <a:rPr lang="zh-CN" altLang="en-US" sz="1400"/>
              <a:t>十二步：等待审核</a:t>
            </a:r>
            <a:r>
              <a:rPr lang="zh-CN" altLang="en-US" sz="1400"/>
              <a:t>通过</a:t>
            </a:r>
            <a:endParaRPr lang="zh-CN" altLang="en-US" sz="1400"/>
          </a:p>
        </p:txBody>
      </p:sp>
      <p:sp>
        <p:nvSpPr>
          <p:cNvPr id="2" name="文本框 1"/>
          <p:cNvSpPr txBox="1"/>
          <p:nvPr/>
        </p:nvSpPr>
        <p:spPr>
          <a:xfrm>
            <a:off x="5353685" y="3447415"/>
            <a:ext cx="1702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</a:rPr>
              <a:t>若学生没有联系过任何站点</a:t>
            </a:r>
            <a:r>
              <a:rPr lang="zh-CN" altLang="en-US" sz="1200" b="1">
                <a:solidFill>
                  <a:srgbClr val="FF0000"/>
                </a:solidFill>
              </a:rPr>
              <a:t>，可选空白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8075,&quot;width&quot;:4266}"/>
</p:tagLst>
</file>

<file path=ppt/tags/tag65.xml><?xml version="1.0" encoding="utf-8"?>
<p:tagLst xmlns:p="http://schemas.openxmlformats.org/presentationml/2006/main">
  <p:tag name="KSO_WM_UNIT_PLACING_PICTURE_USER_VIEWPORT" val="{&quot;height&quot;:10800,&quot;width&quot;:4860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UNIT_PLACING_PICTURE_USER_VIEWPORT" val="{&quot;height&quot;:8073,&quot;width&quot;:3967}"/>
</p:tagLst>
</file>

<file path=ppt/tags/tag68.xml><?xml version="1.0" encoding="utf-8"?>
<p:tagLst xmlns:p="http://schemas.openxmlformats.org/presentationml/2006/main">
  <p:tag name="KSO_WM_UNIT_PLACING_PICTURE_USER_VIEWPORT" val="{&quot;height&quot;:8074,&quot;width&quot;:4135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PP_MARK_KEY" val="a9bba0ee-f9c1-4a4c-bd22-098fa31a0032"/>
  <p:tag name="COMMONDATA" val="eyJoZGlkIjoiYzk5NjlmYzliMDY0NTA0NDkzOTYwNGRlZmUyZTI5MTc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WPS 演示</Application>
  <PresentationFormat>宽屏</PresentationFormat>
  <Paragraphs>26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玮玮是缺爱的孩纸纸纸</cp:lastModifiedBy>
  <cp:revision>177</cp:revision>
  <dcterms:created xsi:type="dcterms:W3CDTF">2019-06-19T02:08:00Z</dcterms:created>
  <dcterms:modified xsi:type="dcterms:W3CDTF">2022-12-15T09:00:04Z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71279580B53245728B0BCD5174577960</vt:lpwstr>
  </property>
</Properties>
</file>